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5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0BB66-EB96-04CB-297F-07EF47040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0620C9-12C8-E915-88C8-9A9B63013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29019D-234E-19AA-B524-035657744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16D462-153B-444F-5E18-BCED15A5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EC4383-EC97-D3C4-3286-FD61FE96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95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D8917-3C43-3461-08B3-7DD3B72AC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42AA382-6A5E-5FA0-1A70-DC81B3440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D7F538-6EFA-E321-6258-FF5A86969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DCABF3-448F-8246-D825-3E295BCC0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8FF609-16F5-F2E8-83F5-EC052CF3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37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D49104A-5A8A-740C-137E-4B9E32692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CB5A0FA-CD42-D30A-B3F1-D90266235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71E53B-AF83-7403-0281-5D364D9CA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C73FED-E173-6472-79D2-C7B4F24F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1B57F4-8FAB-193C-1C10-C6A1CFD34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84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4E1A72-2FE3-AD86-3E9A-0EB6FC88B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E3A4A4-2EF0-E206-3787-46BCF1306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340014-E88F-93B3-03D3-5B1179B47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46EC35-1C8B-8F49-8FD2-A3E98477D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D868F8-2A32-91FA-74D3-95F0202C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105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B3F96-5D2F-919C-F325-51BFE1BFA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490D3E-09B6-F309-5A0A-37FD27152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154F04-7785-B186-1D6A-6020B8A5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F20292-9DB3-0BB8-8222-70CCB2D5C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78BAF4-FF47-C3D9-94E8-EEC5D706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98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D4652-1338-36DC-F822-30D8F586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3CA316-13E8-6506-369A-66F64B932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7BBB2A9-F34D-FCDB-91E0-2ED7B9502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79A9DF-5078-5803-BE94-986A192FB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ECD10C-17E2-F5D4-2FD9-B1C6584FC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5CFFE8B-8212-60F4-C0F3-098286D81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762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08366-C3BA-D0EC-A5E4-735604CDF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25F92D-3AA6-8EF3-446E-ABE2773B7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1E05E86-4A15-DD2D-FDE0-F8E99584E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5AB3805-6AA1-9A86-A2E0-8C453740D7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87C6475-226D-514A-306B-CD3EFB78D7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4F589E0-FCC8-29A8-F737-7E1823BAE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A8C9FD1-DC81-905F-E454-0229E605B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AEB10B4-1B1F-C32B-57E1-6D64C7CA6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348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161599-C045-8EC8-4039-7588E685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9C4AD2-70B3-9862-F0D5-A81C2934D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3A0E79A-C4DD-4FF9-7F74-F940649C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9E57C78-8271-AB54-D8D3-4CDDEA0C1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55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9E7946E-D072-EA87-EBB9-3DBC69353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19E31EA-4A71-0704-F02E-3E24E9ADC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A59EBA9-6ADB-2DDF-265C-2116390D9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22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0221B6-1F5E-78F0-0D27-7C13F44A8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472E4F-8699-7F82-291B-B9483B038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B26B74F-B631-F5CC-81A7-E0A9A22B4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64AD2D-CA09-83FC-7C8E-E67919078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0AC0AAE-65C2-3045-3642-815227FF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914280D-811F-F226-A2B6-C3A0FD90E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93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CC69FA-C13C-CDD9-98E6-039891BE9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AB4210A-31B7-357F-7354-210D88BC8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02D18C5-FE88-1DCD-D552-4B9922716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35B6873-5DB2-9E68-ED04-A8456206F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A8CE25C-0901-2A21-21B8-BC631C8CD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BE92E5E-BC7A-0D22-18D1-1D143C5D8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9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6EF39E7-8790-9DF5-00D1-8A1A1DB2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FC6DD1-B9AD-A804-5883-7862DC50A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205E2B-43CB-754E-2891-71B155B9A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980DDD-FA8E-4C3D-8A28-2D96CF01B333}" type="datetimeFigureOut">
              <a:rPr lang="nl-NL" smtClean="0"/>
              <a:t>18-6-2025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395D2E-C79F-5D88-BA09-2C9E080516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AEFD6A-8F66-AE67-1CFB-45D9CB1642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4E885C-75F1-4EDF-A045-B5345315EF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657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3D2878-A6ED-A03D-CD11-CC1B108038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4400" dirty="0"/>
              <a:t>Hoe misverstanden ontstaan</a:t>
            </a:r>
            <a:br>
              <a:rPr lang="nl-NL" sz="4400" dirty="0"/>
            </a:br>
            <a:r>
              <a:rPr lang="nl-NL" sz="4400" dirty="0"/>
              <a:t>en resulteren in</a:t>
            </a:r>
            <a:br>
              <a:rPr lang="nl-NL" sz="4400" dirty="0"/>
            </a:br>
            <a:r>
              <a:rPr lang="nl-NL" sz="4400" dirty="0"/>
              <a:t>speculatie en </a:t>
            </a:r>
            <a:br>
              <a:rPr lang="nl-NL" sz="4400" dirty="0"/>
            </a:br>
            <a:r>
              <a:rPr lang="nl-NL" sz="4400" dirty="0"/>
              <a:t>complottheorieën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8ADBE9F-7A89-D690-CAC1-75E8A6E1C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 fontScale="92500" lnSpcReduction="20000"/>
          </a:bodyPr>
          <a:lstStyle/>
          <a:p>
            <a:endParaRPr lang="nl-NL" dirty="0"/>
          </a:p>
          <a:p>
            <a:r>
              <a:rPr lang="nl-NL" sz="3600" b="1" dirty="0">
                <a:solidFill>
                  <a:srgbClr val="FF0000"/>
                </a:solidFill>
              </a:rPr>
              <a:t>Deze lezing is in voorbereiding</a:t>
            </a:r>
          </a:p>
          <a:p>
            <a:endParaRPr lang="nl-NL" sz="3600" dirty="0"/>
          </a:p>
          <a:p>
            <a:r>
              <a:rPr lang="nl-NL" sz="5400" dirty="0"/>
              <a:t>De ‘verkeerde afslag’ of route</a:t>
            </a:r>
          </a:p>
        </p:txBody>
      </p:sp>
    </p:spTree>
    <p:extLst>
      <p:ext uri="{BB962C8B-B14F-4D97-AF65-F5344CB8AC3E}">
        <p14:creationId xmlns:p14="http://schemas.microsoft.com/office/powerpoint/2010/main" val="875482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6F9ED9-FC83-A68F-B182-7E171F76C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El Al vlucht 1862 de motor-separatie</a:t>
            </a:r>
          </a:p>
        </p:txBody>
      </p:sp>
      <p:pic>
        <p:nvPicPr>
          <p:cNvPr id="5" name="Tijdelijke aanduiding voor inhoud 4" descr="Afbeelding met tekst, kaart, atlas, Lettertype">
            <a:extLst>
              <a:ext uri="{FF2B5EF4-FFF2-40B4-BE49-F238E27FC236}">
                <a16:creationId xmlns:a16="http://schemas.microsoft.com/office/drawing/2014/main" id="{095BBD63-6115-79E7-7B07-318F71A2B2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638" y="1825625"/>
            <a:ext cx="8721213" cy="4771820"/>
          </a:xfrm>
        </p:spPr>
      </p:pic>
    </p:spTree>
    <p:extLst>
      <p:ext uri="{BB962C8B-B14F-4D97-AF65-F5344CB8AC3E}">
        <p14:creationId xmlns:p14="http://schemas.microsoft.com/office/powerpoint/2010/main" val="18441698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</Words>
  <Application>Microsoft Office PowerPoint</Application>
  <PresentationFormat>Breedbeeld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Kantoorthema</vt:lpstr>
      <vt:lpstr>Hoe misverstanden ontstaan en resulteren in speculatie en  complottheorieën </vt:lpstr>
      <vt:lpstr>El Al vlucht 1862 de motor-separatie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Henk Pruis</dc:creator>
  <cp:lastModifiedBy>Henk Pruis</cp:lastModifiedBy>
  <cp:revision>2</cp:revision>
  <dcterms:created xsi:type="dcterms:W3CDTF">2025-06-18T07:55:57Z</dcterms:created>
  <dcterms:modified xsi:type="dcterms:W3CDTF">2025-06-18T08:12:27Z</dcterms:modified>
</cp:coreProperties>
</file>